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7C80"/>
    <a:srgbClr val="9933FF"/>
    <a:srgbClr val="FF0066"/>
    <a:srgbClr val="3333FF"/>
    <a:srgbClr val="EAEAEA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3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2407</TotalTime>
  <Words>3311</Words>
  <Application>Microsoft Office PowerPoint</Application>
  <PresentationFormat>On-screen Show (4:3)</PresentationFormat>
  <Paragraphs>521</Paragraphs>
  <Slides>84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8" baseType="lpstr">
      <vt:lpstr>Arial</vt:lpstr>
      <vt:lpstr>Chiller</vt:lpstr>
      <vt:lpstr>Wingdings</vt:lpstr>
      <vt:lpstr>Default Design</vt:lpstr>
      <vt:lpstr>Lecture #10 – Animal Nutrition and Digestion</vt:lpstr>
      <vt:lpstr>Key Concepts:</vt:lpstr>
      <vt:lpstr>Critical Thinking</vt:lpstr>
      <vt:lpstr>Critical Thinking</vt:lpstr>
      <vt:lpstr>Animals are always consumers</vt:lpstr>
      <vt:lpstr>Critical Thinking</vt:lpstr>
      <vt:lpstr>Critical Thinking</vt:lpstr>
      <vt:lpstr>Why we eat – energy</vt:lpstr>
      <vt:lpstr>Remember bioenergetics</vt:lpstr>
      <vt:lpstr>Why we eat – carbon skeletons</vt:lpstr>
      <vt:lpstr>Why we eat – carbon skeletons</vt:lpstr>
      <vt:lpstr>Why we eat – essential nutrients</vt:lpstr>
      <vt:lpstr>Essential Amino Acids</vt:lpstr>
      <vt:lpstr>Essential Amino Acids</vt:lpstr>
      <vt:lpstr>Human vegetarian diets must mix plant groups to obtain all essential amino acids</vt:lpstr>
      <vt:lpstr>Essential Fatty Acids</vt:lpstr>
      <vt:lpstr>Essential Fatty Acids</vt:lpstr>
      <vt:lpstr>Vitamins</vt:lpstr>
      <vt:lpstr>Critical Thinking</vt:lpstr>
      <vt:lpstr>Critical Thinking</vt:lpstr>
      <vt:lpstr>PowerPoint Presentation</vt:lpstr>
      <vt:lpstr>Minerals</vt:lpstr>
      <vt:lpstr>Mineral Functions???</vt:lpstr>
      <vt:lpstr>Some Mineral Functions</vt:lpstr>
      <vt:lpstr>Food Processing</vt:lpstr>
      <vt:lpstr>Evolution of Compartmentalization</vt:lpstr>
      <vt:lpstr>Evolution of Compartmentalization</vt:lpstr>
      <vt:lpstr>Evolution of Compartmentalization</vt:lpstr>
      <vt:lpstr>PowerPoint Presentation</vt:lpstr>
      <vt:lpstr>Evolution of Compartmentalization</vt:lpstr>
      <vt:lpstr>PowerPoint Presentation</vt:lpstr>
      <vt:lpstr>PowerPoint Presentation</vt:lpstr>
      <vt:lpstr>Evolution of Compartmentalization</vt:lpstr>
      <vt:lpstr>Hands On</vt:lpstr>
      <vt:lpstr>Evolution of Compartmentalization</vt:lpstr>
      <vt:lpstr>Critical Thinking</vt:lpstr>
      <vt:lpstr>PowerPoint Presentation</vt:lpstr>
      <vt:lpstr>Critical Thinking</vt:lpstr>
      <vt:lpstr>Tubular system allows for specialization and efficiency</vt:lpstr>
      <vt:lpstr>The Human Digestive System</vt:lpstr>
      <vt:lpstr>PowerPoint Presentation</vt:lpstr>
      <vt:lpstr>Oral cavity, pharynx and esophagus allow for chewing and swallowing food</vt:lpstr>
      <vt:lpstr>Oral cavity, pharynx and esophagus allow for chewing and swallowing food</vt:lpstr>
      <vt:lpstr>Oral cavity, pharynx and esophagus allow for chewing and swallowing food</vt:lpstr>
      <vt:lpstr>Stomach continues the action…</vt:lpstr>
      <vt:lpstr>Stomach continues the action…</vt:lpstr>
      <vt:lpstr>PowerPoint Presentation</vt:lpstr>
      <vt:lpstr>Ulcers…..</vt:lpstr>
      <vt:lpstr>Ulcers…..</vt:lpstr>
      <vt:lpstr>Other animals can get ulcers, too</vt:lpstr>
      <vt:lpstr>Stomach continues the action…</vt:lpstr>
      <vt:lpstr>PowerPoint Presentation</vt:lpstr>
      <vt:lpstr>The Small Intestine</vt:lpstr>
      <vt:lpstr>PowerPoint Presentation</vt:lpstr>
      <vt:lpstr>Four levels of folding function to increase surface area – tube, interior folds, villi, microvilli</vt:lpstr>
      <vt:lpstr>Increased surface area, especially of transport epithelia, is a hallmark of large, complex, multi-dimensional animals</vt:lpstr>
      <vt:lpstr>The Small Intestine</vt:lpstr>
      <vt:lpstr>Pancreas secretes enzymes and bicarbonate; liver secretes bile</vt:lpstr>
      <vt:lpstr>Digestive enzymes and substrates</vt:lpstr>
      <vt:lpstr>Most digestion in duodenum (1st 25cm)</vt:lpstr>
      <vt:lpstr>The Small Intestine</vt:lpstr>
      <vt:lpstr>Monomers cross into epithelial cells, then into interstitial fluid, then into the lymph or bloodstream</vt:lpstr>
      <vt:lpstr>Fat Digestion</vt:lpstr>
      <vt:lpstr>Fat Absorbtion</vt:lpstr>
      <vt:lpstr>Intestinal blood vessels drain directly into the hepatic portal vein</vt:lpstr>
      <vt:lpstr>Intestinal blood vessels drain directly into the hepatic portal vein</vt:lpstr>
      <vt:lpstr>Critical Thinking</vt:lpstr>
      <vt:lpstr>Critical Thinking</vt:lpstr>
      <vt:lpstr>The large intestine, AKA the colon</vt:lpstr>
      <vt:lpstr>PowerPoint Presentation</vt:lpstr>
      <vt:lpstr>The large intestine, AKA the colon</vt:lpstr>
      <vt:lpstr>The large intestine, AKA the colon</vt:lpstr>
      <vt:lpstr>PowerPoint Presentation</vt:lpstr>
      <vt:lpstr>Diet is a selection pressure</vt:lpstr>
      <vt:lpstr>Critical Thinking</vt:lpstr>
      <vt:lpstr>Critical Thinking</vt:lpstr>
      <vt:lpstr>PowerPoint Presentation</vt:lpstr>
      <vt:lpstr>Diet is a selection pressure</vt:lpstr>
      <vt:lpstr>PowerPoint Presentation</vt:lpstr>
      <vt:lpstr>Cecum in magenta…..</vt:lpstr>
      <vt:lpstr>Diet is a selection pressure</vt:lpstr>
      <vt:lpstr>Extra compartments house symbiotic micro-organisms – food is often regurgitated and / or re-consumed</vt:lpstr>
      <vt:lpstr>Review – Key Concepts:</vt:lpstr>
      <vt:lpstr>Hands On</vt:lpstr>
    </vt:vector>
  </TitlesOfParts>
  <Company>College of Charleston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#10 – Animal Nutrition and Digestion</dc:title>
  <dc:creator> </dc:creator>
  <cp:lastModifiedBy>Everett, Jean B</cp:lastModifiedBy>
  <cp:revision>300</cp:revision>
  <dcterms:created xsi:type="dcterms:W3CDTF">2007-02-13T10:54:52Z</dcterms:created>
  <dcterms:modified xsi:type="dcterms:W3CDTF">2016-03-19T20:44:01Z</dcterms:modified>
</cp:coreProperties>
</file>